
<file path=[Content_Types].xml><?xml version="1.0" encoding="utf-8"?>
<Types xmlns="http://schemas.openxmlformats.org/package/2006/content-types">
  <Override PartName="/_rels/.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11.png" ContentType="image/png"/>
  <Override PartName="/ppt/media/image4.png" ContentType="image/png"/>
  <Override PartName="/ppt/media/image3.png" ContentType="image/png"/>
  <Override PartName="/ppt/media/image2.png" ContentType="image/png"/>
  <Override PartName="/ppt/media/image1.png" ContentType="image/png"/>
  <Override PartName="/ppt/media/image8.jpeg" ContentType="image/jpeg"/>
  <Override PartName="/ppt/media/image5.png" ContentType="image/png"/>
  <Override PartName="/ppt/media/image6.png" ContentType="image/png"/>
  <Override PartName="/ppt/media/image7.png" ContentType="image/png"/>
  <Override PartName="/ppt/media/image10.png" ContentType="image/png"/>
  <Override PartName="/ppt/media/image9.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3368880" y="1825560"/>
            <a:ext cx="5452920" cy="4350960"/>
          </a:xfrm>
          <a:prstGeom prst="rect">
            <a:avLst/>
          </a:prstGeom>
          <a:ln>
            <a:noFill/>
          </a:ln>
        </p:spPr>
      </p:pic>
      <p:pic>
        <p:nvPicPr>
          <p:cNvPr id="38" name="" descr=""/>
          <p:cNvPicPr/>
          <p:nvPr/>
        </p:nvPicPr>
        <p:blipFill>
          <a:blip r:embed="rId3"/>
          <a:stretch/>
        </p:blipFill>
        <p:spPr>
          <a:xfrm>
            <a:off x="336888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pic>
        <p:nvPicPr>
          <p:cNvPr id="76" name="" descr=""/>
          <p:cNvPicPr/>
          <p:nvPr/>
        </p:nvPicPr>
        <p:blipFill>
          <a:blip r:embed="rId2"/>
          <a:stretch/>
        </p:blipFill>
        <p:spPr>
          <a:xfrm>
            <a:off x="3368880" y="1825560"/>
            <a:ext cx="5452920" cy="4350960"/>
          </a:xfrm>
          <a:prstGeom prst="rect">
            <a:avLst/>
          </a:prstGeom>
          <a:ln>
            <a:noFill/>
          </a:ln>
        </p:spPr>
      </p:pic>
      <p:pic>
        <p:nvPicPr>
          <p:cNvPr id="77" name="" descr=""/>
          <p:cNvPicPr/>
          <p:nvPr/>
        </p:nvPicPr>
        <p:blipFill>
          <a:blip r:embed="rId3"/>
          <a:stretch/>
        </p:blipFill>
        <p:spPr>
          <a:xfrm>
            <a:off x="336888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pt-BR" sz="6000" spc="-1" strike="noStrike">
                <a:solidFill>
                  <a:srgbClr val="000000"/>
                </a:solidFill>
                <a:uFill>
                  <a:solidFill>
                    <a:srgbClr val="ffffff"/>
                  </a:solidFill>
                </a:uFill>
                <a:latin typeface="Calibri Light"/>
              </a:rPr>
              <a:t>Clique para editar o título </a:t>
            </a:r>
            <a:r>
              <a:rPr b="0" lang="pt-BR" sz="6000" spc="-1" strike="noStrike">
                <a:solidFill>
                  <a:srgbClr val="000000"/>
                </a:solidFill>
                <a:uFill>
                  <a:solidFill>
                    <a:srgbClr val="ffffff"/>
                  </a:solidFill>
                </a:uFill>
                <a:latin typeface="Calibri Light"/>
              </a:rPr>
              <a:t>mestre</a:t>
            </a:r>
            <a:endParaRPr b="0" lang="pt-BR" sz="1800" spc="-1" strike="noStrike">
              <a:solidFill>
                <a:srgbClr val="000000"/>
              </a:solidFill>
              <a:uFill>
                <a:solidFill>
                  <a:srgbClr val="ffffff"/>
                </a:solidFill>
              </a:u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9/3/18</a:t>
            </a:r>
            <a:endParaRPr b="0" lang="en-US" sz="1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DB4B4E6C-F303-4E91-B336-394416F0D697}"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Click to edit the outline text format</a:t>
            </a:r>
            <a:endParaRPr b="0" lang="pt-BR"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pt-BR" sz="2000" spc="-1" strike="noStrike">
                <a:solidFill>
                  <a:srgbClr val="000000"/>
                </a:solidFill>
                <a:uFill>
                  <a:solidFill>
                    <a:srgbClr val="ffffff"/>
                  </a:solidFill>
                </a:uFill>
                <a:latin typeface="Calibri"/>
              </a:rPr>
              <a:t>Second Outline Level</a:t>
            </a:r>
            <a:endParaRPr b="0" lang="pt-BR"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pt-BR" sz="1800" spc="-1" strike="noStrike">
                <a:solidFill>
                  <a:srgbClr val="000000"/>
                </a:solidFill>
                <a:uFill>
                  <a:solidFill>
                    <a:srgbClr val="ffffff"/>
                  </a:solidFill>
                </a:uFill>
                <a:latin typeface="Calibri"/>
              </a:rPr>
              <a:t>Third Outline Level</a:t>
            </a:r>
            <a:endParaRPr b="0" lang="pt-BR"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pt-BR" sz="1800" spc="-1" strike="noStrike">
                <a:solidFill>
                  <a:srgbClr val="000000"/>
                </a:solidFill>
                <a:uFill>
                  <a:solidFill>
                    <a:srgbClr val="ffffff"/>
                  </a:solidFill>
                </a:uFill>
                <a:latin typeface="Calibri"/>
              </a:rPr>
              <a:t>Fourth Outline Level</a:t>
            </a:r>
            <a:endParaRPr b="0" lang="pt-BR"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Fifth Outline Level</a:t>
            </a:r>
            <a:endParaRPr b="0" lang="pt-BR"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Sixth Outline Level</a:t>
            </a:r>
            <a:endParaRPr b="0" lang="pt-BR"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Seventh Outline Level</a:t>
            </a:r>
            <a:endParaRPr b="0" lang="pt-BR"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b="0" lang="pt-BR" sz="4400" spc="-1" strike="noStrike">
                <a:solidFill>
                  <a:srgbClr val="000000"/>
                </a:solidFill>
                <a:uFill>
                  <a:solidFill>
                    <a:srgbClr val="ffffff"/>
                  </a:solidFill>
                </a:uFill>
                <a:latin typeface="Calibri Light"/>
              </a:rPr>
              <a:t>Clique para editar o título mestre</a:t>
            </a:r>
            <a:endParaRPr b="0" lang="pt-BR" sz="1800" spc="-1" strike="noStrike">
              <a:solidFill>
                <a:srgbClr val="000000"/>
              </a:solidFill>
              <a:uFill>
                <a:solidFill>
                  <a:srgbClr val="ffffff"/>
                </a:solidFill>
              </a:uFill>
              <a:latin typeface="Calibri"/>
            </a:endParaRPr>
          </a:p>
        </p:txBody>
      </p:sp>
      <p:sp>
        <p:nvSpPr>
          <p:cNvPr id="40" name="PlaceHolder 2"/>
          <p:cNvSpPr>
            <a:spLocks noGrp="1"/>
          </p:cNvSpPr>
          <p:nvPr>
            <p:ph type="body"/>
          </p:nvPr>
        </p:nvSpPr>
        <p:spPr>
          <a:xfrm>
            <a:off x="838080" y="1825560"/>
            <a:ext cx="10515240" cy="4350960"/>
          </a:xfrm>
          <a:prstGeom prst="rect">
            <a:avLst/>
          </a:prstGeom>
        </p:spPr>
        <p:txBody>
          <a:bodyPr/>
          <a:p>
            <a:pPr marL="432000" indent="-324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Click to edit the outline text format</a:t>
            </a:r>
            <a:endParaRPr b="0" lang="pt-BR"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pt-BR" sz="2800" spc="-1" strike="noStrike">
                <a:solidFill>
                  <a:srgbClr val="000000"/>
                </a:solidFill>
                <a:uFill>
                  <a:solidFill>
                    <a:srgbClr val="ffffff"/>
                  </a:solidFill>
                </a:uFill>
                <a:latin typeface="Calibri"/>
              </a:rPr>
              <a:t>Second Outline Level</a:t>
            </a:r>
            <a:endParaRPr b="0" lang="pt-BR" sz="2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Third Outline Level</a:t>
            </a:r>
            <a:endParaRPr b="0" lang="pt-BR" sz="2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pt-BR" sz="2800" spc="-1" strike="noStrike">
                <a:solidFill>
                  <a:srgbClr val="000000"/>
                </a:solidFill>
                <a:uFill>
                  <a:solidFill>
                    <a:srgbClr val="ffffff"/>
                  </a:solidFill>
                </a:uFill>
                <a:latin typeface="Calibri"/>
              </a:rPr>
              <a:t>Fourth Outline Level</a:t>
            </a:r>
            <a:endParaRPr b="0" lang="pt-BR" sz="2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Fifth Outline Level</a:t>
            </a:r>
            <a:endParaRPr b="0" lang="pt-BR" sz="2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Sixth Outline Level</a:t>
            </a:r>
            <a:endParaRPr b="0" lang="pt-BR" sz="2800" spc="-1" strike="noStrike">
              <a:solidFill>
                <a:srgbClr val="000000"/>
              </a:solidFill>
              <a:uFill>
                <a:solidFill>
                  <a:srgbClr val="ffffff"/>
                </a:solidFill>
              </a:uFill>
              <a:latin typeface="Calibri"/>
            </a:endParaRPr>
          </a:p>
          <a:p>
            <a:pPr marL="228600" indent="-228240">
              <a:lnSpc>
                <a:spcPct val="100000"/>
              </a:lnSpc>
              <a:buClr>
                <a:srgbClr val="000000"/>
              </a:buClr>
              <a:buFont typeface="Arial"/>
              <a:buChar char="•"/>
            </a:pPr>
            <a:r>
              <a:rPr b="0" lang="pt-BR" sz="2800" spc="-1" strike="noStrike">
                <a:solidFill>
                  <a:srgbClr val="000000"/>
                </a:solidFill>
                <a:uFill>
                  <a:solidFill>
                    <a:srgbClr val="ffffff"/>
                  </a:solidFill>
                </a:uFill>
                <a:latin typeface="Calibri"/>
              </a:rPr>
              <a:t>Seventh Outline LevelEditar estilos de texto Mestre</a:t>
            </a:r>
            <a:endParaRPr b="0" lang="pt-BR" sz="2800" spc="-1" strike="noStrike">
              <a:solidFill>
                <a:srgbClr val="000000"/>
              </a:solidFill>
              <a:uFill>
                <a:solidFill>
                  <a:srgbClr val="ffffff"/>
                </a:solidFill>
              </a:uFill>
              <a:latin typeface="Calibri"/>
            </a:endParaRPr>
          </a:p>
          <a:p>
            <a:pPr lvl="1" marL="685800" indent="-228240">
              <a:lnSpc>
                <a:spcPct val="100000"/>
              </a:lnSpc>
              <a:buClr>
                <a:srgbClr val="000000"/>
              </a:buClr>
              <a:buFont typeface="Arial"/>
              <a:buChar char="•"/>
            </a:pPr>
            <a:r>
              <a:rPr b="0" lang="pt-BR" sz="2400" spc="-1" strike="noStrike">
                <a:solidFill>
                  <a:srgbClr val="000000"/>
                </a:solidFill>
                <a:uFill>
                  <a:solidFill>
                    <a:srgbClr val="ffffff"/>
                  </a:solidFill>
                </a:uFill>
                <a:latin typeface="Calibri"/>
              </a:rPr>
              <a:t>Segundo nível</a:t>
            </a:r>
            <a:endParaRPr b="0" lang="pt-BR" sz="2800" spc="-1" strike="noStrike">
              <a:solidFill>
                <a:srgbClr val="000000"/>
              </a:solidFill>
              <a:uFill>
                <a:solidFill>
                  <a:srgbClr val="ffffff"/>
                </a:solidFill>
              </a:uFill>
              <a:latin typeface="Calibri"/>
            </a:endParaRPr>
          </a:p>
          <a:p>
            <a:pPr lvl="2" marL="1143000" indent="-228240">
              <a:lnSpc>
                <a:spcPct val="100000"/>
              </a:lnSpc>
              <a:buClr>
                <a:srgbClr val="000000"/>
              </a:buClr>
              <a:buFont typeface="Arial"/>
              <a:buChar char="•"/>
            </a:pPr>
            <a:r>
              <a:rPr b="0" lang="pt-BR" sz="2000" spc="-1" strike="noStrike">
                <a:solidFill>
                  <a:srgbClr val="000000"/>
                </a:solidFill>
                <a:uFill>
                  <a:solidFill>
                    <a:srgbClr val="ffffff"/>
                  </a:solidFill>
                </a:uFill>
                <a:latin typeface="Calibri"/>
              </a:rPr>
              <a:t>Terceiro nível</a:t>
            </a:r>
            <a:endParaRPr b="0" lang="pt-BR" sz="2800" spc="-1" strike="noStrike">
              <a:solidFill>
                <a:srgbClr val="000000"/>
              </a:solidFill>
              <a:uFill>
                <a:solidFill>
                  <a:srgbClr val="ffffff"/>
                </a:solidFill>
              </a:uFill>
              <a:latin typeface="Calibri"/>
            </a:endParaRPr>
          </a:p>
          <a:p>
            <a:pPr lvl="3" marL="1600200" indent="-228240">
              <a:lnSpc>
                <a:spcPct val="100000"/>
              </a:lnSpc>
              <a:buClr>
                <a:srgbClr val="000000"/>
              </a:buClr>
              <a:buFont typeface="Arial"/>
              <a:buChar char="•"/>
            </a:pPr>
            <a:r>
              <a:rPr b="0" lang="pt-BR" sz="1800" spc="-1" strike="noStrike">
                <a:solidFill>
                  <a:srgbClr val="000000"/>
                </a:solidFill>
                <a:uFill>
                  <a:solidFill>
                    <a:srgbClr val="ffffff"/>
                  </a:solidFill>
                </a:uFill>
                <a:latin typeface="Calibri"/>
              </a:rPr>
              <a:t>Quarto nível</a:t>
            </a:r>
            <a:endParaRPr b="0" lang="pt-BR" sz="2800" spc="-1" strike="noStrike">
              <a:solidFill>
                <a:srgbClr val="000000"/>
              </a:solidFill>
              <a:uFill>
                <a:solidFill>
                  <a:srgbClr val="ffffff"/>
                </a:solidFill>
              </a:uFill>
              <a:latin typeface="Calibri"/>
            </a:endParaRPr>
          </a:p>
          <a:p>
            <a:pPr lvl="4" marL="2057400" indent="-228240">
              <a:lnSpc>
                <a:spcPct val="100000"/>
              </a:lnSpc>
              <a:buClr>
                <a:srgbClr val="000000"/>
              </a:buClr>
              <a:buFont typeface="Arial"/>
              <a:buChar char="•"/>
            </a:pPr>
            <a:r>
              <a:rPr b="0" lang="pt-BR" sz="1800" spc="-1" strike="noStrike">
                <a:solidFill>
                  <a:srgbClr val="000000"/>
                </a:solidFill>
                <a:uFill>
                  <a:solidFill>
                    <a:srgbClr val="ffffff"/>
                  </a:solidFill>
                </a:uFill>
                <a:latin typeface="Calibri"/>
              </a:rPr>
              <a:t>Quinto nível</a:t>
            </a:r>
            <a:endParaRPr b="0" lang="pt-BR" sz="2800" spc="-1" strike="noStrike">
              <a:solidFill>
                <a:srgbClr val="000000"/>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9/3/18</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431DDF1C-7B3C-4595-9A2C-38848311EC86}" type="slidenum">
              <a:rPr b="0" lang="en-US" sz="1200" spc="-1" strike="noStrike">
                <a:solidFill>
                  <a:srgbClr val="8b8b8b"/>
                </a:solidFill>
                <a:uFill>
                  <a:solidFill>
                    <a:srgbClr val="ffffff"/>
                  </a:solidFill>
                </a:uFill>
                <a:latin typeface="Calibri"/>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Imagem 4" descr=""/>
          <p:cNvPicPr/>
          <p:nvPr/>
        </p:nvPicPr>
        <p:blipFill>
          <a:blip r:embed="rId1"/>
          <a:stretch/>
        </p:blipFill>
        <p:spPr>
          <a:xfrm>
            <a:off x="0" y="1800"/>
            <a:ext cx="12191760" cy="6854040"/>
          </a:xfrm>
          <a:prstGeom prst="rect">
            <a:avLst/>
          </a:prstGeom>
          <a:ln>
            <a:noFill/>
          </a:ln>
        </p:spPr>
      </p:pic>
      <p:sp>
        <p:nvSpPr>
          <p:cNvPr id="79" name="CustomShape 1"/>
          <p:cNvSpPr/>
          <p:nvPr/>
        </p:nvSpPr>
        <p:spPr>
          <a:xfrm>
            <a:off x="766800" y="4213080"/>
            <a:ext cx="5068800" cy="22831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404040"/>
                </a:solidFill>
                <a:uFill>
                  <a:solidFill>
                    <a:srgbClr val="ffffff"/>
                  </a:solidFill>
                </a:uFill>
                <a:latin typeface="Calibri"/>
                <a:ea typeface="Open Sans"/>
              </a:rPr>
              <a:t>Programação reativa com Spring WebFlux</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766800" y="609120"/>
            <a:ext cx="10621440" cy="639000"/>
          </a:xfrm>
          <a:prstGeom prst="rect">
            <a:avLst/>
          </a:prstGeom>
          <a:noFill/>
          <a:ln>
            <a:noFill/>
          </a:ln>
        </p:spPr>
        <p:style>
          <a:lnRef idx="0"/>
          <a:fillRef idx="0"/>
          <a:effectRef idx="0"/>
          <a:fontRef idx="minor"/>
        </p:style>
      </p:sp>
      <p:pic>
        <p:nvPicPr>
          <p:cNvPr id="81" name="" descr=""/>
          <p:cNvPicPr/>
          <p:nvPr/>
        </p:nvPicPr>
        <p:blipFill>
          <a:blip r:embed="rId1"/>
          <a:stretch/>
        </p:blipFill>
        <p:spPr>
          <a:xfrm>
            <a:off x="4389120" y="723240"/>
            <a:ext cx="3229560" cy="4854600"/>
          </a:xfrm>
          <a:prstGeom prst="rect">
            <a:avLst/>
          </a:prstGeom>
          <a:ln>
            <a:noFill/>
          </a:ln>
        </p:spPr>
      </p:pic>
      <p:pic>
        <p:nvPicPr>
          <p:cNvPr id="82" name="" descr=""/>
          <p:cNvPicPr/>
          <p:nvPr/>
        </p:nvPicPr>
        <p:blipFill>
          <a:blip r:embed="rId2"/>
          <a:stretch/>
        </p:blipFill>
        <p:spPr>
          <a:xfrm>
            <a:off x="3017520" y="822960"/>
            <a:ext cx="6095520" cy="4476240"/>
          </a:xfrm>
          <a:prstGeom prst="rect">
            <a:avLst/>
          </a:prstGeom>
          <a:ln>
            <a:noFill/>
          </a:ln>
        </p:spPr>
      </p:pic>
    </p:spTree>
  </p:cSld>
  <p:timing>
    <p:tnLst>
      <p:par>
        <p:cTn id="3" dur="indefinite" restart="never" nodeType="tmRoot">
          <p:childTnLst>
            <p:seq>
              <p:cTn id="4" nodeType="mainSeq">
                <p:childTnLst>
                  <p:par>
                    <p:cTn id="5" fill="freeze">
                      <p:stCondLst>
                        <p:cond delay="indefinite"/>
                      </p:stCondLst>
                      <p:childTnLst>
                        <p:par>
                          <p:cTn id="6" fill="freeze">
                            <p:stCondLst>
                              <p:cond delay="0"/>
                            </p:stCondLst>
                            <p:childTnLst>
                              <p:par>
                                <p:cTn id="7" nodeType="clickEffect" fill="hold" presetClass="entr" presetID="35">
                                  <p:stCondLst>
                                    <p:cond delay="0"/>
                                  </p:stCondLst>
                                  <p:childTnLst>
                                    <p:set>
                                      <p:cBhvr>
                                        <p:cTn id="8" dur="0" fill="hold">
                                          <p:stCondLst>
                                            <p:cond delay="0"/>
                                          </p:stCondLst>
                                        </p:cTn>
                                        <p:tgtEl>
                                          <p:spTgt spid="82"/>
                                        </p:tgtEl>
                                        <p:attrNameLst>
                                          <p:attrName>style.visibility</p:attrName>
                                        </p:attrNameLst>
                                      </p:cBhvr>
                                      <p:to>
                                        <p:strVal val="visible"/>
                                      </p:to>
                                    </p:set>
                                    <p:animEffect filter="fade" transition="in">
                                      <p:cBhvr additive="repl">
                                        <p:cTn id="9" dur="1000"/>
                                        <p:tgtEl>
                                          <p:spTgt spid="82"/>
                                        </p:tgtEl>
                                      </p:cBhvr>
                                    </p:animEffect>
                                    <p:anim calcmode="lin" valueType="num">
                                      <p:cBhvr additive="repl">
                                        <p:cTn id="10" dur="1000" fill="hold"/>
                                        <p:tgtEl>
                                          <p:spTgt spid="82"/>
                                        </p:tgtEl>
                                        <p:attrNameLst>
                                          <p:attrName/>
                                        </p:attrNameLst>
                                      </p:cBhvr>
                                      <p:tavLst>
                                        <p:tav tm="0">
                                          <p:val>
                                            <p:strVal val="720"/>
                                          </p:val>
                                        </p:tav>
                                        <p:tav tm="100000">
                                          <p:val>
                                            <p:strVal val="0"/>
                                          </p:val>
                                        </p:tav>
                                      </p:tavLst>
                                    </p:anim>
                                    <p:anim calcmode="lin" valueType="num">
                                      <p:cBhvr additive="repl">
                                        <p:cTn id="11" dur="1000" fill="hold"/>
                                        <p:tgtEl>
                                          <p:spTgt spid="82"/>
                                        </p:tgtEl>
                                        <p:attrNameLst>
                                          <p:attrName/>
                                        </p:attrNameLst>
                                      </p:cBhvr>
                                      <p:tavLst>
                                        <p:tav tm="0">
                                          <p:val>
                                            <p:strVal val="0"/>
                                          </p:val>
                                        </p:tav>
                                        <p:tav tm="100000">
                                          <p:val>
                                            <p:strVal val="#ppt_h"/>
                                          </p:val>
                                        </p:tav>
                                      </p:tavLst>
                                    </p:anim>
                                    <p:anim calcmode="lin" valueType="num">
                                      <p:cBhvr additive="repl">
                                        <p:cTn id="12" dur="1000" fill="hold"/>
                                        <p:tgtEl>
                                          <p:spTgt spid="82"/>
                                        </p:tgtEl>
                                        <p:attrNameLst>
                                          <p:attrName/>
                                        </p:attrNameLst>
                                      </p:cBhvr>
                                      <p:tavLst>
                                        <p:tav tm="0">
                                          <p:val>
                                            <p:strVal val="0"/>
                                          </p:val>
                                        </p:tav>
                                        <p:tav tm="100000">
                                          <p:val>
                                            <p:strVal val="#ppt_w"/>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3" name="Imagem 3" descr=""/>
          <p:cNvPicPr/>
          <p:nvPr/>
        </p:nvPicPr>
        <p:blipFill>
          <a:blip r:embed="rId1"/>
          <a:stretch/>
        </p:blipFill>
        <p:spPr>
          <a:xfrm>
            <a:off x="0" y="1800"/>
            <a:ext cx="12194640" cy="6855840"/>
          </a:xfrm>
          <a:prstGeom prst="rect">
            <a:avLst/>
          </a:prstGeom>
          <a:ln>
            <a:noFill/>
          </a:ln>
        </p:spPr>
      </p:pic>
      <p:sp>
        <p:nvSpPr>
          <p:cNvPr id="84" name="CustomShape 1"/>
          <p:cNvSpPr/>
          <p:nvPr/>
        </p:nvSpPr>
        <p:spPr>
          <a:xfrm>
            <a:off x="5401080" y="4212360"/>
            <a:ext cx="6095520" cy="1797120"/>
          </a:xfrm>
          <a:prstGeom prst="rect">
            <a:avLst/>
          </a:prstGeom>
          <a:noFill/>
          <a:ln>
            <a:noFill/>
          </a:ln>
        </p:spPr>
        <p:style>
          <a:lnRef idx="0"/>
          <a:fillRef idx="0"/>
          <a:effectRef idx="0"/>
          <a:fontRef idx="minor"/>
        </p:style>
        <p:txBody>
          <a:bodyPr lIns="90000" rIns="90000" tIns="45000" bIns="45000"/>
          <a:p>
            <a:pPr algn="r">
              <a:lnSpc>
                <a:spcPct val="150000"/>
              </a:lnSpc>
            </a:pPr>
            <a:r>
              <a:rPr b="0" lang="en-US" sz="4000" spc="-148" strike="noStrike">
                <a:solidFill>
                  <a:srgbClr val="404040"/>
                </a:solidFill>
                <a:uFill>
                  <a:solidFill>
                    <a:srgbClr val="ffffff"/>
                  </a:solidFill>
                </a:uFill>
                <a:latin typeface="Calibri Light"/>
              </a:rPr>
              <a:t>Obrigado!</a:t>
            </a:r>
            <a:endParaRPr b="0" lang="en-US" sz="1800" spc="-1" strike="noStrike">
              <a:solidFill>
                <a:srgbClr val="000000"/>
              </a:solidFill>
              <a:uFill>
                <a:solidFill>
                  <a:srgbClr val="ffffff"/>
                </a:solidFill>
              </a:uFill>
              <a:latin typeface="Arial"/>
            </a:endParaRPr>
          </a:p>
          <a:p>
            <a:pPr algn="r">
              <a:lnSpc>
                <a:spcPct val="150000"/>
              </a:lnSpc>
            </a:pPr>
            <a:r>
              <a:rPr b="1" lang="en-US" sz="1800" spc="-1" strike="noStrike">
                <a:solidFill>
                  <a:srgbClr val="404040"/>
                </a:solidFill>
                <a:uFill>
                  <a:solidFill>
                    <a:srgbClr val="ffffff"/>
                  </a:solidFill>
                </a:uFill>
                <a:latin typeface="Calibri"/>
              </a:rPr>
              <a:t>Cristiano Oliveira</a:t>
            </a:r>
            <a:endParaRPr b="0" lang="en-US" sz="1800" spc="-1" strike="noStrike">
              <a:solidFill>
                <a:srgbClr val="000000"/>
              </a:solidFill>
              <a:uFill>
                <a:solidFill>
                  <a:srgbClr val="ffffff"/>
                </a:solidFill>
              </a:uFill>
              <a:latin typeface="Arial"/>
            </a:endParaRPr>
          </a:p>
          <a:p>
            <a:pPr algn="r">
              <a:lnSpc>
                <a:spcPct val="100000"/>
              </a:lnSpc>
            </a:pPr>
            <a:r>
              <a:rPr b="0" lang="en-US" sz="1800" spc="-1" strike="noStrike">
                <a:solidFill>
                  <a:srgbClr val="404040"/>
                </a:solidFill>
                <a:uFill>
                  <a:solidFill>
                    <a:srgbClr val="ffffff"/>
                  </a:solidFill>
                </a:uFill>
                <a:latin typeface="Calibri"/>
              </a:rPr>
              <a:t>cristiano.oliveira@tqi.com.br</a:t>
            </a:r>
            <a:endParaRPr b="0" lang="en-US" sz="1800" spc="-1" strike="noStrike">
              <a:solidFill>
                <a:srgbClr val="000000"/>
              </a:solidFill>
              <a:uFill>
                <a:solidFill>
                  <a:srgbClr val="ffffff"/>
                </a:solidFill>
              </a:uFill>
              <a:latin typeface="Arial"/>
            </a:endParaRPr>
          </a:p>
          <a:p>
            <a:pPr algn="r">
              <a:lnSpc>
                <a:spcPct val="150000"/>
              </a:lnSpc>
            </a:pPr>
            <a:endParaRPr b="0" lang="en-US" sz="1800" spc="-1" strike="noStrike">
              <a:solidFill>
                <a:srgbClr val="000000"/>
              </a:solidFill>
              <a:uFill>
                <a:solidFill>
                  <a:srgbClr val="ffffff"/>
                </a:solidFill>
              </a:uFill>
              <a:latin typeface="Arial"/>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 name="Imagem 3" descr=""/>
          <p:cNvPicPr/>
          <p:nvPr/>
        </p:nvPicPr>
        <p:blipFill>
          <a:blip r:embed="rId1"/>
          <a:stretch/>
        </p:blipFill>
        <p:spPr>
          <a:xfrm>
            <a:off x="0" y="1800"/>
            <a:ext cx="12194640" cy="6855840"/>
          </a:xfrm>
          <a:prstGeom prst="rect">
            <a:avLst/>
          </a:prstGeom>
          <a:ln>
            <a:noFill/>
          </a:ln>
        </p:spPr>
      </p:pic>
      <p:sp>
        <p:nvSpPr>
          <p:cNvPr id="86" name="CustomShape 1"/>
          <p:cNvSpPr/>
          <p:nvPr/>
        </p:nvSpPr>
        <p:spPr>
          <a:xfrm>
            <a:off x="3451680" y="1344600"/>
            <a:ext cx="6767640" cy="4478760"/>
          </a:xfrm>
          <a:prstGeom prst="rect">
            <a:avLst/>
          </a:prstGeom>
          <a:noFill/>
          <a:ln>
            <a:noFill/>
          </a:ln>
        </p:spPr>
        <p:style>
          <a:lnRef idx="0"/>
          <a:fillRef idx="0"/>
          <a:effectRef idx="0"/>
          <a:fontRef idx="minor"/>
        </p:style>
        <p:txBody>
          <a:bodyPr lIns="90000" rIns="90000" tIns="45000" bIns="45000"/>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a:t>
            </a:r>
            <a:endParaRPr b="0" lang="en-US" sz="1800" spc="-1" strike="noStrike">
              <a:solidFill>
                <a:srgbClr val="000000"/>
              </a:solidFill>
              <a:uFill>
                <a:solidFill>
                  <a:srgbClr val="ffffff"/>
                </a:solidFill>
              </a:uFill>
              <a:latin typeface="Arial"/>
            </a:endParaRPr>
          </a:p>
          <a:p>
            <a:pPr>
              <a:lnSpc>
                <a:spcPct val="150000"/>
              </a:lnSpc>
            </a:pPr>
            <a:endParaRPr b="0" lang="en-US" sz="1800" spc="-1" strike="noStrike">
              <a:solidFill>
                <a:srgbClr val="000000"/>
              </a:solidFill>
              <a:uFill>
                <a:solidFill>
                  <a:srgbClr val="ffffff"/>
                </a:solidFill>
              </a:uFill>
              <a:latin typeface="Arial"/>
            </a:endParaRPr>
          </a:p>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a:t>
            </a:r>
            <a:endParaRPr b="0" lang="en-US" sz="1800" spc="-1" strike="noStrike">
              <a:solidFill>
                <a:srgbClr val="000000"/>
              </a:solidFill>
              <a:uFill>
                <a:solidFill>
                  <a:srgbClr val="ffffff"/>
                </a:solidFill>
              </a:uFill>
              <a:latin typeface="Arial"/>
            </a:endParaRPr>
          </a:p>
        </p:txBody>
      </p:sp>
      <p:sp>
        <p:nvSpPr>
          <p:cNvPr id="87" name="CustomShape 2"/>
          <p:cNvSpPr/>
          <p:nvPr/>
        </p:nvSpPr>
        <p:spPr>
          <a:xfrm>
            <a:off x="3451680" y="609120"/>
            <a:ext cx="87400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48" strike="noStrike">
                <a:solidFill>
                  <a:srgbClr val="006da3"/>
                </a:solidFill>
                <a:uFill>
                  <a:solidFill>
                    <a:srgbClr val="ffffff"/>
                  </a:solidFill>
                </a:uFill>
                <a:latin typeface="Calibri"/>
                <a:ea typeface="Open Sans"/>
              </a:rPr>
              <a:t>Índice</a:t>
            </a:r>
            <a:endParaRPr b="0" lang="en-US" sz="18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766800" y="1344600"/>
            <a:ext cx="10621440" cy="406728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404040"/>
                </a:solidFill>
                <a:uFill>
                  <a:solidFill>
                    <a:srgbClr val="ffffff"/>
                  </a:solidFill>
                </a:uFill>
                <a:latin typeface="Calibri"/>
              </a:rPr>
              <a:t>Lorem ipsum dolor sit amet, consectetur adipiscing elit. Donec sapien metus, mollis nec ante vitae, posuere commodo nisl. Sed id sapien dapibus, ornare arcu finibus, finibus nunc. Suspendisse ac neque condimentum, rutrum velit vitae, convallis metus. Suspendisse malesuada nisi justo, sit amet cursus dui lacinia sed. Lorem ipsum dolor sit amet, consectetur adipiscing elit. </a:t>
            </a:r>
            <a:endParaRPr b="0" lang="en-US" sz="1800" spc="-1" strike="noStrike">
              <a:solidFill>
                <a:srgbClr val="000000"/>
              </a:solidFill>
              <a:uFill>
                <a:solidFill>
                  <a:srgbClr val="ffffff"/>
                </a:solidFill>
              </a:uFill>
              <a:latin typeface="Arial"/>
            </a:endParaRPr>
          </a:p>
          <a:p>
            <a:pPr>
              <a:lnSpc>
                <a:spcPct val="150000"/>
              </a:lnSpc>
            </a:pPr>
            <a:endParaRPr b="0" lang="en-US" sz="1800" spc="-1" strike="noStrike">
              <a:solidFill>
                <a:srgbClr val="000000"/>
              </a:solidFill>
              <a:uFill>
                <a:solidFill>
                  <a:srgbClr val="ffffff"/>
                </a:solidFill>
              </a:uFill>
              <a:latin typeface="Arial"/>
            </a:endParaRPr>
          </a:p>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 ut condimentum lectus aliquet.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 facilisis eget. Vestibulum at velit ex.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 ut suscipit quam pulvinar. </a:t>
            </a:r>
            <a:endParaRPr b="0" lang="en-US" sz="1800" spc="-1" strike="noStrike">
              <a:solidFill>
                <a:srgbClr val="000000"/>
              </a:solidFill>
              <a:uFill>
                <a:solidFill>
                  <a:srgbClr val="ffffff"/>
                </a:solidFill>
              </a:uFill>
              <a:latin typeface="Arial"/>
            </a:endParaRPr>
          </a:p>
        </p:txBody>
      </p:sp>
      <p:sp>
        <p:nvSpPr>
          <p:cNvPr id="89" name="CustomShape 2"/>
          <p:cNvSpPr/>
          <p:nvPr/>
        </p:nvSpPr>
        <p:spPr>
          <a:xfrm>
            <a:off x="766800" y="609120"/>
            <a:ext cx="106214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48" strike="noStrike">
                <a:solidFill>
                  <a:srgbClr val="006da3"/>
                </a:solidFill>
                <a:uFill>
                  <a:solidFill>
                    <a:srgbClr val="ffffff"/>
                  </a:solidFill>
                </a:uFill>
                <a:latin typeface="Calibri"/>
                <a:ea typeface="Open Sans"/>
              </a:rPr>
              <a:t>Apresentação Institucional</a:t>
            </a:r>
            <a:endParaRPr b="0" lang="en-US" sz="1800" spc="-1" strike="noStrike">
              <a:solidFill>
                <a:srgbClr val="000000"/>
              </a:solidFill>
              <a:uFill>
                <a:solidFill>
                  <a:srgbClr val="ffffff"/>
                </a:solidFill>
              </a:uFill>
              <a:latin typeface="Arial"/>
            </a:endParaRPr>
          </a:p>
        </p:txBody>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TotalTime>
  <Application>LibreOffice/5.1.6.2$Linux_X86_64 LibreOffice_project/10m0$Build-2</Application>
  <Words>198</Words>
  <Paragraphs>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2018-08-28T13:00:05Z</dcterms:created>
  <dc:creator>Patrick Oliveira Amaral</dc:creator>
  <dc:description/>
  <dc:language>en-US</dc:language>
  <cp:lastModifiedBy/>
  <dcterms:modified xsi:type="dcterms:W3CDTF">2018-09-03T13:07:41Z</dcterms:modified>
  <cp:revision>11</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vt:i4>
  </property>
</Properties>
</file>